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89" r:id="rId2"/>
    <p:sldId id="318" r:id="rId3"/>
    <p:sldId id="317" r:id="rId4"/>
    <p:sldId id="321" r:id="rId5"/>
    <p:sldId id="328" r:id="rId6"/>
    <p:sldId id="331" r:id="rId7"/>
    <p:sldId id="332" r:id="rId8"/>
    <p:sldId id="333" r:id="rId9"/>
    <p:sldId id="336" r:id="rId10"/>
    <p:sldId id="337" r:id="rId11"/>
    <p:sldId id="334" r:id="rId12"/>
    <p:sldId id="335" r:id="rId13"/>
    <p:sldId id="329" r:id="rId14"/>
    <p:sldId id="330" r:id="rId15"/>
    <p:sldId id="322" r:id="rId16"/>
    <p:sldId id="325" r:id="rId17"/>
    <p:sldId id="343" r:id="rId18"/>
    <p:sldId id="341" r:id="rId19"/>
    <p:sldId id="344" r:id="rId20"/>
    <p:sldId id="342" r:id="rId21"/>
    <p:sldId id="345" r:id="rId22"/>
    <p:sldId id="327" r:id="rId23"/>
    <p:sldId id="338" r:id="rId24"/>
    <p:sldId id="339" r:id="rId25"/>
    <p:sldId id="340" r:id="rId26"/>
    <p:sldId id="326" r:id="rId27"/>
    <p:sldId id="324" r:id="rId28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81"/>
    <a:srgbClr val="DB4437"/>
    <a:srgbClr val="4285F4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6" autoAdjust="0"/>
    <p:restoredTop sz="84398" autoAdjust="0"/>
  </p:normalViewPr>
  <p:slideViewPr>
    <p:cSldViewPr snapToGrid="0" snapToObjects="1">
      <p:cViewPr varScale="1">
        <p:scale>
          <a:sx n="98" d="100"/>
          <a:sy n="98" d="100"/>
        </p:scale>
        <p:origin x="2047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482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42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756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508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351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100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8691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55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46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15.01.2019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15.01.2019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15.01.2019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15.01.2019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3D56125B-0C26-4889-876D-FB10467DBFC1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27" y="2171676"/>
            <a:ext cx="7161244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Nutzer benutzen manche Funktionen teilweise nie</a:t>
            </a:r>
            <a:endParaRPr lang="de-DE" dirty="0"/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Bsp.: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039DCA-9AAE-4FC8-99A2-EA1789F78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2" t="20897" r="18668" b="32257"/>
          <a:stretch/>
        </p:blipFill>
        <p:spPr>
          <a:xfrm>
            <a:off x="1040965" y="1940633"/>
            <a:ext cx="7254419" cy="3949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17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64897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7006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Studenten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001856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19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3490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51490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75837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21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4218192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4396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703A515-E9E9-410F-BE0C-7DDD45B3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82" r="3345"/>
          <a:stretch/>
        </p:blipFill>
        <p:spPr>
          <a:xfrm>
            <a:off x="120417" y="1984456"/>
            <a:ext cx="4603377" cy="3936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22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A54C667-A27E-41D2-B46D-9A1C616A1A25}"/>
              </a:ext>
            </a:extLst>
          </p:cNvPr>
          <p:cNvSpPr txBox="1"/>
          <p:nvPr/>
        </p:nvSpPr>
        <p:spPr>
          <a:xfrm>
            <a:off x="120417" y="1535476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77BF28-F486-4765-9A11-BA31E68FB2CF}"/>
              </a:ext>
            </a:extLst>
          </p:cNvPr>
          <p:cNvSpPr/>
          <p:nvPr/>
        </p:nvSpPr>
        <p:spPr>
          <a:xfrm>
            <a:off x="309282" y="3984812"/>
            <a:ext cx="3720353" cy="443753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89B18F76-5610-44B5-A3B0-9C25FAFA8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89" r="3511"/>
          <a:stretch/>
        </p:blipFill>
        <p:spPr>
          <a:xfrm>
            <a:off x="62753" y="2034148"/>
            <a:ext cx="4065494" cy="3705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9260F81-A33A-4345-B540-7F3EFFE4C9D7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9D82CCA-5657-4F42-9614-BA74ED4D1242}"/>
              </a:ext>
            </a:extLst>
          </p:cNvPr>
          <p:cNvSpPr/>
          <p:nvPr/>
        </p:nvSpPr>
        <p:spPr>
          <a:xfrm>
            <a:off x="1169895" y="3878029"/>
            <a:ext cx="1963271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720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6140F01-4682-4AE9-821E-7BB602BE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75" r="3755"/>
          <a:stretch/>
        </p:blipFill>
        <p:spPr>
          <a:xfrm>
            <a:off x="161365" y="1972236"/>
            <a:ext cx="4459941" cy="3895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B3181CC-34DB-4EE9-94B3-8F276D56EBA5}"/>
              </a:ext>
            </a:extLst>
          </p:cNvPr>
          <p:cNvSpPr/>
          <p:nvPr/>
        </p:nvSpPr>
        <p:spPr>
          <a:xfrm>
            <a:off x="927846" y="4329953"/>
            <a:ext cx="282388" cy="82923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17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19A27D7D-CDA4-41EB-9463-0D56DF74C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35" r="2026"/>
          <a:stretch/>
        </p:blipFill>
        <p:spPr>
          <a:xfrm>
            <a:off x="125506" y="1929418"/>
            <a:ext cx="4522694" cy="4151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C7F98101-E2AB-4931-8A16-0F40B73973A4}"/>
              </a:ext>
            </a:extLst>
          </p:cNvPr>
          <p:cNvSpPr/>
          <p:nvPr/>
        </p:nvSpPr>
        <p:spPr>
          <a:xfrm>
            <a:off x="2774576" y="2626659"/>
            <a:ext cx="1425389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207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3" y="2026153"/>
            <a:ext cx="6228117" cy="3868109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Application>Microsoft Office PowerPoint</Application>
  <PresentationFormat>Bildschirmpräsentation (4:3)</PresentationFormat>
  <Paragraphs>199</Paragraphs>
  <Slides>27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4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Bsp.: Persona Prof. Marquina </vt:lpstr>
      <vt:lpstr>Inhalt</vt:lpstr>
      <vt:lpstr>Inhalt</vt:lpstr>
      <vt:lpstr>Projektvorgehen</vt:lpstr>
      <vt:lpstr>Inhalt</vt:lpstr>
      <vt:lpstr>Inhalt</vt:lpstr>
      <vt:lpstr>Ergebnisse Usability-Test Studenten</vt:lpstr>
      <vt:lpstr>Inhalt</vt:lpstr>
      <vt:lpstr>Ergebnisse Usability-Test Professoren</vt:lpstr>
      <vt:lpstr>Inhalt</vt:lpstr>
      <vt:lpstr>Ergebnisse Usability-Test Sekretariat</vt:lpstr>
      <vt:lpstr>Ergebnisse Usability-Test Sekretariat</vt:lpstr>
      <vt:lpstr>Ergebnisse Usability-Test Sekretariat</vt:lpstr>
      <vt:lpstr>Ergebnisse Usability-Test Sekretariat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384</cp:revision>
  <dcterms:created xsi:type="dcterms:W3CDTF">2015-01-20T11:07:18Z</dcterms:created>
  <dcterms:modified xsi:type="dcterms:W3CDTF">2019-01-15T17:05:03Z</dcterms:modified>
  <cp:category/>
</cp:coreProperties>
</file>